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9" r:id="rId5"/>
    <p:sldId id="263" r:id="rId6"/>
    <p:sldId id="264" r:id="rId7"/>
    <p:sldId id="265" r:id="rId8"/>
    <p:sldId id="262" r:id="rId9"/>
    <p:sldId id="266" r:id="rId10"/>
    <p:sldId id="272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0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06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35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83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73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3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83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998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841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36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95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26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8E7A6-59D3-4FDD-9B14-B0F5C16DA99D}" type="datetimeFigureOut">
              <a:rPr lang="ru-RU" smtClean="0"/>
              <a:t>18.07.2018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1F7C8-CD15-46D1-A7BD-34DB319B3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95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inamikasveta.ru/catalog/elektrika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5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8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17"/>
            <a:ext cx="12192000" cy="668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4655" y="1035206"/>
            <a:ext cx="413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Какие бывают термоусадочные трубки?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64494" y="5569024"/>
            <a:ext cx="417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Тонкостенные, средние и толстостенные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962" y="1557337"/>
            <a:ext cx="51720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17"/>
            <a:ext cx="12192000" cy="668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4655" y="1035206"/>
            <a:ext cx="413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Какие бывают термоусадочные трубки?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9384" y="5667924"/>
            <a:ext cx="8958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Имеют </a:t>
            </a:r>
            <a:r>
              <a:rPr lang="ru-RU" b="1" dirty="0" smtClean="0"/>
              <a:t>коэффициент усадки</a:t>
            </a:r>
            <a:r>
              <a:rPr lang="ru-RU" dirty="0" smtClean="0"/>
              <a:t>, который показывает во сколько раз трубка при нагревании </a:t>
            </a:r>
          </a:p>
          <a:p>
            <a:r>
              <a:rPr lang="ru-RU" dirty="0"/>
              <a:t>с</a:t>
            </a:r>
            <a:r>
              <a:rPr lang="ru-RU" dirty="0" smtClean="0"/>
              <a:t>окращается в диаметре (разброс от 2 до 6 раз).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54" y="1891220"/>
            <a:ext cx="4239491" cy="329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1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2"/>
            <a:ext cx="12192000" cy="668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0073" y="914399"/>
            <a:ext cx="417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Преимущества термоусадочных трубок?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62400" y="1900541"/>
            <a:ext cx="437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Простота, скорость и надежность монтажа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97794" y="2880404"/>
            <a:ext cx="459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Идеальная изоляция и механическая защита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47" y="2567375"/>
            <a:ext cx="479687" cy="8306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236" y="3445666"/>
            <a:ext cx="501859" cy="8690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408" y="4362351"/>
            <a:ext cx="479687" cy="8306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47" y="1619846"/>
            <a:ext cx="501859" cy="8690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235" y="5248410"/>
            <a:ext cx="501859" cy="8690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4025" y="3780800"/>
            <a:ext cx="310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Долговечность больше 20 лет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034025" y="4700506"/>
            <a:ext cx="4911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Маркировка проводов с помощью цвета трубок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114800" y="5568833"/>
            <a:ext cx="245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Экономическая выгода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7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2"/>
            <a:ext cx="12192000" cy="668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0073" y="914399"/>
            <a:ext cx="337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ассортименте Динамики света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405" y="2152058"/>
            <a:ext cx="1866900" cy="2571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785" y="2152058"/>
            <a:ext cx="1847850" cy="25717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377" y="2152058"/>
            <a:ext cx="1857375" cy="25717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0446" y="2118575"/>
            <a:ext cx="18573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95"/>
            <a:ext cx="12192000" cy="668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0073" y="914399"/>
            <a:ext cx="215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Подходит к </a:t>
            </a:r>
            <a:r>
              <a:rPr lang="ru-RU" dirty="0" smtClean="0"/>
              <a:t>товарам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406" y="2099521"/>
            <a:ext cx="1838325" cy="2581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390" y="2089999"/>
            <a:ext cx="3914775" cy="2600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551" y="2070947"/>
            <a:ext cx="1885950" cy="2638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4327" y="5832764"/>
            <a:ext cx="823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Совершенно точно пригодится всем, кто делает покупки в </a:t>
            </a:r>
            <a:r>
              <a:rPr lang="ru-RU" dirty="0" smtClean="0">
                <a:hlinkClick r:id="rId6"/>
              </a:rPr>
              <a:t>разделе автоэлектрика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53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95"/>
            <a:ext cx="12192000" cy="668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528" y="883370"/>
            <a:ext cx="14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 не только))</a:t>
            </a:r>
            <a:endParaRPr lang="ru-RU" dirty="0"/>
          </a:p>
        </p:txBody>
      </p:sp>
      <p:pic>
        <p:nvPicPr>
          <p:cNvPr id="7" name="ТОП 10 ЛАЙФХАКОВ С ТЕРМОУСАДОЧНОЙ ТРУБКО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3483" y="1862858"/>
            <a:ext cx="6785033" cy="381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9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"/>
            <a:ext cx="12192000" cy="66881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5" y="1442605"/>
            <a:ext cx="4356207" cy="4447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96" y="1442605"/>
            <a:ext cx="4487141" cy="4487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436" y="5665360"/>
            <a:ext cx="9960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Термоусадочная трубка, термоусадка, термоусаживаемая трубка, термоусадочный кембрик, ТУТ – </a:t>
            </a:r>
          </a:p>
          <a:p>
            <a:r>
              <a:rPr lang="ru-RU" dirty="0" smtClean="0"/>
              <a:t>материал для долговечной и надежной изоляции электрических соединений.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5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"/>
            <a:ext cx="12192000" cy="66881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04" y="2310751"/>
            <a:ext cx="2981992" cy="2236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50" y="2506652"/>
            <a:ext cx="2961411" cy="1974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0" y="1977747"/>
            <a:ext cx="3854248" cy="256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"/>
            <a:ext cx="12192000" cy="6688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85" y="2194620"/>
            <a:ext cx="4596302" cy="2849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87" y="2176437"/>
            <a:ext cx="4288434" cy="2867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7782" y="955098"/>
            <a:ext cx="370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Термоусадочные трубки в действии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"/>
            <a:ext cx="12192000" cy="66881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8" y="1953492"/>
            <a:ext cx="3207328" cy="3207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5" y="2196721"/>
            <a:ext cx="4686770" cy="3102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5273" y="5624945"/>
            <a:ext cx="180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Термоусадка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081500" y="5624945"/>
            <a:ext cx="110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Изолента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687782" y="955098"/>
            <a:ext cx="370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Термоусадочные трубки в действии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6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"/>
            <a:ext cx="12192000" cy="668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345" y="942109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 это работает?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76" y="1444913"/>
            <a:ext cx="5668818" cy="3968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473" y="5768479"/>
            <a:ext cx="10677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Трубка усаживается под воздействием высоких температур, принимая форму объекта, надежно защищая </a:t>
            </a:r>
          </a:p>
          <a:p>
            <a:r>
              <a:rPr lang="ru-RU" dirty="0"/>
              <a:t>э</a:t>
            </a:r>
            <a:r>
              <a:rPr lang="ru-RU" dirty="0" smtClean="0"/>
              <a:t>лектрическое соединение от коррозии, механических повреждений, агрессивных химических веществ.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93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"/>
            <a:ext cx="12192000" cy="668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345" y="942109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 это работает?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40" y="1824644"/>
            <a:ext cx="3056487" cy="3902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82" y="1879023"/>
            <a:ext cx="5715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9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"/>
            <a:ext cx="12192000" cy="668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0073" y="914399"/>
            <a:ext cx="2472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Чем нагревают трубку?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73" y="2071230"/>
            <a:ext cx="3621638" cy="3402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361" y="1808848"/>
            <a:ext cx="3733800" cy="3733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83" y="3906982"/>
            <a:ext cx="2157948" cy="2496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1" y="1527435"/>
            <a:ext cx="2553978" cy="25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"/>
            <a:ext cx="12192000" cy="6688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0073" y="914399"/>
            <a:ext cx="413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Какие бывают термоусадочные трубки?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62231" y="5438080"/>
            <a:ext cx="207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Бесклеевые</a:t>
            </a:r>
            <a:r>
              <a:rPr lang="ru-RU" dirty="0" smtClean="0"/>
              <a:t> трубки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67" y="1822663"/>
            <a:ext cx="4156393" cy="32126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87" y="1815541"/>
            <a:ext cx="3099753" cy="3099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46940" y="5474860"/>
            <a:ext cx="2752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Трубки с клеевой основой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4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168</Words>
  <Application>Microsoft Office PowerPoint</Application>
  <PresentationFormat>Широкоэкранный</PresentationFormat>
  <Paragraphs>29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Стекленева Анна</dc:creator>
  <cp:lastModifiedBy>Стекленева Анна</cp:lastModifiedBy>
  <cp:revision>16</cp:revision>
  <dcterms:created xsi:type="dcterms:W3CDTF">2018-07-11T03:25:11Z</dcterms:created>
  <dcterms:modified xsi:type="dcterms:W3CDTF">2018-07-18T03:21:38Z</dcterms:modified>
</cp:coreProperties>
</file>